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676" r:id="rId4"/>
    <p:sldId id="677" r:id="rId5"/>
    <p:sldId id="678" r:id="rId6"/>
    <p:sldId id="679" r:id="rId7"/>
    <p:sldId id="477" r:id="rId8"/>
    <p:sldId id="399" r:id="rId9"/>
    <p:sldId id="409" r:id="rId10"/>
    <p:sldId id="481" r:id="rId11"/>
    <p:sldId id="4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2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Exercise on </a:t>
            </a:r>
            <a:r>
              <a:rPr lang="en-US" dirty="0" err="1"/>
              <a:t>Entityset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test thesis topics in digital image processing| Research Topics">
            <a:extLst>
              <a:ext uri="{FF2B5EF4-FFF2-40B4-BE49-F238E27FC236}">
                <a16:creationId xmlns:a16="http://schemas.microsoft.com/office/drawing/2014/main" id="{54E32BF4-138C-468C-AE5B-E0CA2263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1" y="656368"/>
            <a:ext cx="3639927" cy="222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In ABAP all images are store in MIME Repository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see MIME Repository</a:t>
            </a:r>
            <a:b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- go to </a:t>
            </a:r>
            <a:r>
              <a:rPr lang="en-IN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se80 &gt; utilities &gt; settings &gt; MIME Repository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to add Image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Odata</a:t>
            </a:r>
            <a:endParaRPr lang="en-US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Step1: Go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service &gt; entity Type &gt; Product &gt; select the media check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Now add two new property to Product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Product_pic_url</a:t>
            </a:r>
            <a:endParaRPr lang="en-US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MIME_TYPE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Step3: Go To MPC Extension Class and redefine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DEFINE method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ClickHere)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Step4: Go to DPC Extension class and redefine the Method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Get_Stream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ClickHere)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Image Processing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E216-A933-4B06-BA13-EA111B872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3814797"/>
            <a:ext cx="9984865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10118</TotalTime>
  <Words>333</Words>
  <Application>Microsoft Office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1032</cp:revision>
  <dcterms:created xsi:type="dcterms:W3CDTF">2016-07-10T03:33:26Z</dcterms:created>
  <dcterms:modified xsi:type="dcterms:W3CDTF">2021-09-27T11:19:24Z</dcterms:modified>
</cp:coreProperties>
</file>